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A1D57F-CE29-4691-AD1B-5837F9A03BBC}" v="4" dt="2021-04-20T17:34:03.5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aroski, Taylor" userId="808e8b38-dcd7-4790-8255-e9ab0a59a131" providerId="ADAL" clId="{BCA1D57F-CE29-4691-AD1B-5837F9A03BBC}"/>
    <pc:docChg chg="modSld">
      <pc:chgData name="Filaroski, Taylor" userId="808e8b38-dcd7-4790-8255-e9ab0a59a131" providerId="ADAL" clId="{BCA1D57F-CE29-4691-AD1B-5837F9A03BBC}" dt="2021-04-20T17:34:22.393" v="79" actId="20577"/>
      <pc:docMkLst>
        <pc:docMk/>
      </pc:docMkLst>
      <pc:sldChg chg="modSp mod modNotesTx">
        <pc:chgData name="Filaroski, Taylor" userId="808e8b38-dcd7-4790-8255-e9ab0a59a131" providerId="ADAL" clId="{BCA1D57F-CE29-4691-AD1B-5837F9A03BBC}" dt="2021-04-20T17:32:59.536" v="1" actId="20577"/>
        <pc:sldMkLst>
          <pc:docMk/>
          <pc:sldMk cId="3309063412" sldId="503"/>
        </pc:sldMkLst>
        <pc:graphicFrameChg chg="modGraphic">
          <ac:chgData name="Filaroski, Taylor" userId="808e8b38-dcd7-4790-8255-e9ab0a59a131" providerId="ADAL" clId="{BCA1D57F-CE29-4691-AD1B-5837F9A03BBC}" dt="2021-04-20T17:32:53.772" v="0" actId="20577"/>
          <ac:graphicFrameMkLst>
            <pc:docMk/>
            <pc:sldMk cId="3309063412" sldId="503"/>
            <ac:graphicFrameMk id="11" creationId="{6C56D1D6-488A-4DEE-9C76-04F8A27EB7CE}"/>
          </ac:graphicFrameMkLst>
        </pc:graphicFrameChg>
      </pc:sldChg>
      <pc:sldChg chg="modSp mod">
        <pc:chgData name="Filaroski, Taylor" userId="808e8b38-dcd7-4790-8255-e9ab0a59a131" providerId="ADAL" clId="{BCA1D57F-CE29-4691-AD1B-5837F9A03BBC}" dt="2021-04-20T17:33:24.704" v="27" actId="20577"/>
        <pc:sldMkLst>
          <pc:docMk/>
          <pc:sldMk cId="4020193246" sldId="504"/>
        </pc:sldMkLst>
        <pc:graphicFrameChg chg="modGraphic">
          <ac:chgData name="Filaroski, Taylor" userId="808e8b38-dcd7-4790-8255-e9ab0a59a131" providerId="ADAL" clId="{BCA1D57F-CE29-4691-AD1B-5837F9A03BBC}" dt="2021-04-20T17:33:24.704" v="27"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BCA1D57F-CE29-4691-AD1B-5837F9A03BBC}" dt="2021-04-20T17:33:55.008" v="56" actId="20577"/>
        <pc:sldMkLst>
          <pc:docMk/>
          <pc:sldMk cId="902281997" sldId="505"/>
        </pc:sldMkLst>
        <pc:graphicFrameChg chg="modGraphic">
          <ac:chgData name="Filaroski, Taylor" userId="808e8b38-dcd7-4790-8255-e9ab0a59a131" providerId="ADAL" clId="{BCA1D57F-CE29-4691-AD1B-5837F9A03BBC}" dt="2021-04-20T17:33:55.008" v="56"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BCA1D57F-CE29-4691-AD1B-5837F9A03BBC}" dt="2021-04-20T17:34:22.393" v="79" actId="20577"/>
        <pc:sldMkLst>
          <pc:docMk/>
          <pc:sldMk cId="4219494486" sldId="506"/>
        </pc:sldMkLst>
        <pc:graphicFrameChg chg="modGraphic">
          <ac:chgData name="Filaroski, Taylor" userId="808e8b38-dcd7-4790-8255-e9ab0a59a131" providerId="ADAL" clId="{BCA1D57F-CE29-4691-AD1B-5837F9A03BBC}" dt="2021-04-20T17:34:22.393" v="79" actId="20577"/>
          <ac:graphicFrameMkLst>
            <pc:docMk/>
            <pc:sldMk cId="4219494486" sldId="506"/>
            <ac:graphicFrameMk id="11" creationId="{88A98626-2E13-4D69-8063-8BDF69CCE72D}"/>
          </ac:graphicFrameMkLst>
        </pc:graphicFrameChg>
      </pc:sldChg>
    </pc:docChg>
  </pc:docChgLst>
  <pc:docChgLst>
    <pc:chgData name="Beem, Corinn" userId="c940195d-46ad-491a-b089-963483842aae" providerId="ADAL" clId="{837B4F3C-446F-4B85-AEB9-9A8A308C5E21}"/>
    <pc:docChg chg="delSld modSld">
      <pc:chgData name="Beem, Corinn" userId="c940195d-46ad-491a-b089-963483842aae" providerId="ADAL" clId="{837B4F3C-446F-4B85-AEB9-9A8A308C5E21}" dt="2021-04-12T20:00:51.767" v="67" actId="14826"/>
      <pc:docMkLst>
        <pc:docMk/>
      </pc:docMkLst>
      <pc:sldChg chg="modSp modNotesTx">
        <pc:chgData name="Beem, Corinn" userId="c940195d-46ad-491a-b089-963483842aae" providerId="ADAL" clId="{837B4F3C-446F-4B85-AEB9-9A8A308C5E21}" dt="2021-04-12T19:59:27.077" v="49" actId="20577"/>
        <pc:sldMkLst>
          <pc:docMk/>
          <pc:sldMk cId="3309063412" sldId="503"/>
        </pc:sldMkLst>
        <pc:spChg chg="mod">
          <ac:chgData name="Beem, Corinn" userId="c940195d-46ad-491a-b089-963483842aae" providerId="ADAL" clId="{837B4F3C-446F-4B85-AEB9-9A8A308C5E21}" dt="2021-04-12T19:59:17.643" v="46"/>
          <ac:spMkLst>
            <pc:docMk/>
            <pc:sldMk cId="3309063412" sldId="503"/>
            <ac:spMk id="2" creationId="{B6B9F291-16BF-4C3F-83DE-B220C1AF1282}"/>
          </ac:spMkLst>
        </pc:spChg>
      </pc:sldChg>
      <pc:sldChg chg="modSp modNotesTx">
        <pc:chgData name="Beem, Corinn" userId="c940195d-46ad-491a-b089-963483842aae" providerId="ADAL" clId="{837B4F3C-446F-4B85-AEB9-9A8A308C5E21}" dt="2021-04-12T19:59:35.647" v="51" actId="20577"/>
        <pc:sldMkLst>
          <pc:docMk/>
          <pc:sldMk cId="4020193246" sldId="504"/>
        </pc:sldMkLst>
        <pc:spChg chg="mod">
          <ac:chgData name="Beem, Corinn" userId="c940195d-46ad-491a-b089-963483842aae" providerId="ADAL" clId="{837B4F3C-446F-4B85-AEB9-9A8A308C5E21}" dt="2021-04-12T19:59:31.230" v="50"/>
          <ac:spMkLst>
            <pc:docMk/>
            <pc:sldMk cId="4020193246" sldId="504"/>
            <ac:spMk id="2" creationId="{B6B9F291-16BF-4C3F-83DE-B220C1AF1282}"/>
          </ac:spMkLst>
        </pc:spChg>
      </pc:sldChg>
      <pc:sldChg chg="modSp modNotesTx">
        <pc:chgData name="Beem, Corinn" userId="c940195d-46ad-491a-b089-963483842aae" providerId="ADAL" clId="{837B4F3C-446F-4B85-AEB9-9A8A308C5E21}" dt="2021-04-12T19:59:40.784" v="53"/>
        <pc:sldMkLst>
          <pc:docMk/>
          <pc:sldMk cId="902281997" sldId="505"/>
        </pc:sldMkLst>
        <pc:spChg chg="mod">
          <ac:chgData name="Beem, Corinn" userId="c940195d-46ad-491a-b089-963483842aae" providerId="ADAL" clId="{837B4F3C-446F-4B85-AEB9-9A8A308C5E21}" dt="2021-04-12T19:59:40.784" v="53"/>
          <ac:spMkLst>
            <pc:docMk/>
            <pc:sldMk cId="902281997" sldId="505"/>
            <ac:spMk id="2" creationId="{B6B9F291-16BF-4C3F-83DE-B220C1AF1282}"/>
          </ac:spMkLst>
        </pc:spChg>
      </pc:sldChg>
      <pc:sldChg chg="modSp modNotesTx">
        <pc:chgData name="Beem, Corinn" userId="c940195d-46ad-491a-b089-963483842aae" providerId="ADAL" clId="{837B4F3C-446F-4B85-AEB9-9A8A308C5E21}" dt="2021-04-12T19:59:53.068" v="58"/>
        <pc:sldMkLst>
          <pc:docMk/>
          <pc:sldMk cId="4219494486" sldId="506"/>
        </pc:sldMkLst>
        <pc:spChg chg="mod">
          <ac:chgData name="Beem, Corinn" userId="c940195d-46ad-491a-b089-963483842aae" providerId="ADAL" clId="{837B4F3C-446F-4B85-AEB9-9A8A308C5E21}" dt="2021-04-12T19:59:53.068" v="58"/>
          <ac:spMkLst>
            <pc:docMk/>
            <pc:sldMk cId="4219494486" sldId="506"/>
            <ac:spMk id="2" creationId="{B6B9F291-16BF-4C3F-83DE-B220C1AF1282}"/>
          </ac:spMkLst>
        </pc:spChg>
      </pc:sldChg>
      <pc:sldChg chg="modSp mod">
        <pc:chgData name="Beem, Corinn" userId="c940195d-46ad-491a-b089-963483842aae" providerId="ADAL" clId="{837B4F3C-446F-4B85-AEB9-9A8A308C5E21}" dt="2021-04-12T19:59:57.833" v="60" actId="20577"/>
        <pc:sldMkLst>
          <pc:docMk/>
          <pc:sldMk cId="3544745729" sldId="511"/>
        </pc:sldMkLst>
        <pc:spChg chg="mod">
          <ac:chgData name="Beem, Corinn" userId="c940195d-46ad-491a-b089-963483842aae" providerId="ADAL" clId="{837B4F3C-446F-4B85-AEB9-9A8A308C5E21}" dt="2021-04-12T19:59:57.833" v="60" actId="20577"/>
          <ac:spMkLst>
            <pc:docMk/>
            <pc:sldMk cId="3544745729" sldId="511"/>
            <ac:spMk id="5" creationId="{3E532E98-B6B5-4ACC-BAF8-6B4F7E7C68E3}"/>
          </ac:spMkLst>
        </pc:spChg>
      </pc:sldChg>
      <pc:sldChg chg="modSp mod">
        <pc:chgData name="Beem, Corinn" userId="c940195d-46ad-491a-b089-963483842aae" providerId="ADAL" clId="{837B4F3C-446F-4B85-AEB9-9A8A308C5E21}" dt="2021-04-12T20:00:03.205" v="64" actId="20577"/>
        <pc:sldMkLst>
          <pc:docMk/>
          <pc:sldMk cId="4189796286" sldId="513"/>
        </pc:sldMkLst>
        <pc:spChg chg="mod">
          <ac:chgData name="Beem, Corinn" userId="c940195d-46ad-491a-b089-963483842aae" providerId="ADAL" clId="{837B4F3C-446F-4B85-AEB9-9A8A308C5E21}" dt="2021-04-12T20:00:03.205" v="64" actId="20577"/>
          <ac:spMkLst>
            <pc:docMk/>
            <pc:sldMk cId="4189796286" sldId="513"/>
            <ac:spMk id="6" creationId="{7ADE84E5-34FE-4C41-9602-1621F6B66961}"/>
          </ac:spMkLst>
        </pc:spChg>
      </pc:sldChg>
      <pc:sldChg chg="modSp">
        <pc:chgData name="Beem, Corinn" userId="c940195d-46ad-491a-b089-963483842aae" providerId="ADAL" clId="{837B4F3C-446F-4B85-AEB9-9A8A308C5E21}" dt="2021-04-12T19:58:17.782" v="0"/>
        <pc:sldMkLst>
          <pc:docMk/>
          <pc:sldMk cId="4291394701" sldId="540"/>
        </pc:sldMkLst>
        <pc:spChg chg="mod">
          <ac:chgData name="Beem, Corinn" userId="c940195d-46ad-491a-b089-963483842aae" providerId="ADAL" clId="{837B4F3C-446F-4B85-AEB9-9A8A308C5E21}" dt="2021-04-12T19:58:17.782" v="0"/>
          <ac:spMkLst>
            <pc:docMk/>
            <pc:sldMk cId="4291394701" sldId="540"/>
            <ac:spMk id="2" creationId="{D85898C7-A09F-41F6-AAC4-07C7EEEB728B}"/>
          </ac:spMkLst>
        </pc:spChg>
      </pc:sldChg>
      <pc:sldChg chg="modSp mod modNotesTx">
        <pc:chgData name="Beem, Corinn" userId="c940195d-46ad-491a-b089-963483842aae" providerId="ADAL" clId="{837B4F3C-446F-4B85-AEB9-9A8A308C5E21}" dt="2021-04-12T19:59:09.036" v="43" actId="20577"/>
        <pc:sldMkLst>
          <pc:docMk/>
          <pc:sldMk cId="1503661817" sldId="558"/>
        </pc:sldMkLst>
        <pc:spChg chg="mod">
          <ac:chgData name="Beem, Corinn" userId="c940195d-46ad-491a-b089-963483842aae" providerId="ADAL" clId="{837B4F3C-446F-4B85-AEB9-9A8A308C5E21}" dt="2021-04-12T19:58:24.693" v="2" actId="20577"/>
          <ac:spMkLst>
            <pc:docMk/>
            <pc:sldMk cId="1503661817" sldId="558"/>
            <ac:spMk id="2" creationId="{D4A1F4AB-06D3-41C7-A09F-523B103E846F}"/>
          </ac:spMkLst>
        </pc:spChg>
        <pc:spChg chg="mod">
          <ac:chgData name="Beem, Corinn" userId="c940195d-46ad-491a-b089-963483842aae" providerId="ADAL" clId="{837B4F3C-446F-4B85-AEB9-9A8A308C5E21}" dt="2021-04-12T19:58:44.973" v="9" actId="20577"/>
          <ac:spMkLst>
            <pc:docMk/>
            <pc:sldMk cId="1503661817" sldId="558"/>
            <ac:spMk id="37" creationId="{D75644BC-53EB-4AF2-A3A5-26E88A22BB8C}"/>
          </ac:spMkLst>
        </pc:spChg>
        <pc:spChg chg="mod">
          <ac:chgData name="Beem, Corinn" userId="c940195d-46ad-491a-b089-963483842aae" providerId="ADAL" clId="{837B4F3C-446F-4B85-AEB9-9A8A308C5E21}" dt="2021-04-12T19:58:48.493" v="14" actId="6549"/>
          <ac:spMkLst>
            <pc:docMk/>
            <pc:sldMk cId="1503661817" sldId="558"/>
            <ac:spMk id="38" creationId="{5A6BADBE-CE4A-4C98-A48D-9DBDD1BE71D5}"/>
          </ac:spMkLst>
        </pc:spChg>
        <pc:spChg chg="mod">
          <ac:chgData name="Beem, Corinn" userId="c940195d-46ad-491a-b089-963483842aae" providerId="ADAL" clId="{837B4F3C-446F-4B85-AEB9-9A8A308C5E21}" dt="2021-04-12T19:58:51.254" v="18" actId="6549"/>
          <ac:spMkLst>
            <pc:docMk/>
            <pc:sldMk cId="1503661817" sldId="558"/>
            <ac:spMk id="39" creationId="{5249E791-5DF4-48F1-B804-0AF87B3ED6B2}"/>
          </ac:spMkLst>
        </pc:spChg>
        <pc:spChg chg="mod">
          <ac:chgData name="Beem, Corinn" userId="c940195d-46ad-491a-b089-963483842aae" providerId="ADAL" clId="{837B4F3C-446F-4B85-AEB9-9A8A308C5E21}" dt="2021-04-12T19:58:56.118" v="24" actId="6549"/>
          <ac:spMkLst>
            <pc:docMk/>
            <pc:sldMk cId="1503661817" sldId="558"/>
            <ac:spMk id="40" creationId="{BABD2D6F-67C6-428E-9B6E-575730D25AB1}"/>
          </ac:spMkLst>
        </pc:spChg>
      </pc:sldChg>
      <pc:sldChg chg="addSp modSp mod">
        <pc:chgData name="Beem, Corinn" userId="c940195d-46ad-491a-b089-963483842aae" providerId="ADAL" clId="{837B4F3C-446F-4B85-AEB9-9A8A308C5E21}" dt="2021-04-12T20:00:51.767" v="67" actId="14826"/>
        <pc:sldMkLst>
          <pc:docMk/>
          <pc:sldMk cId="2489502936" sldId="559"/>
        </pc:sldMkLst>
        <pc:spChg chg="mod">
          <ac:chgData name="Beem, Corinn" userId="c940195d-46ad-491a-b089-963483842aae" providerId="ADAL" clId="{837B4F3C-446F-4B85-AEB9-9A8A308C5E21}" dt="2021-04-12T19:59:14.597" v="45" actId="20577"/>
          <ac:spMkLst>
            <pc:docMk/>
            <pc:sldMk cId="2489502936" sldId="559"/>
            <ac:spMk id="2" creationId="{D4A1F4AB-06D3-41C7-A09F-523B103E846F}"/>
          </ac:spMkLst>
        </pc:spChg>
        <pc:picChg chg="add mod">
          <ac:chgData name="Beem, Corinn" userId="c940195d-46ad-491a-b089-963483842aae" providerId="ADAL" clId="{837B4F3C-446F-4B85-AEB9-9A8A308C5E21}" dt="2021-04-12T20:00:51.767" v="67" actId="14826"/>
          <ac:picMkLst>
            <pc:docMk/>
            <pc:sldMk cId="2489502936" sldId="559"/>
            <ac:picMk id="3" creationId="{7CD8A7FB-3CAE-4C4A-B197-FCCFA1C294DB}"/>
          </ac:picMkLst>
        </pc:picChg>
      </pc:sldChg>
      <pc:sldChg chg="del">
        <pc:chgData name="Beem, Corinn" userId="c940195d-46ad-491a-b089-963483842aae" providerId="ADAL" clId="{837B4F3C-446F-4B85-AEB9-9A8A308C5E21}" dt="2021-04-12T20:00:30.661" v="65" actId="47"/>
        <pc:sldMkLst>
          <pc:docMk/>
          <pc:sldMk cId="597215285" sldId="561"/>
        </pc:sldMkLst>
      </pc:sldChg>
    </pc:docChg>
  </pc:docChgLst>
  <pc:docChgLst>
    <pc:chgData name="Simons, Zach" userId="S::zach.simons@kimley-horn.com::3a5217f5-eaac-4f0f-b23c-aa59983becee" providerId="AD" clId="Web-{5B38BF9F-80D0-B000-FBB1-5A358F0D9E93}"/>
    <pc:docChg chg="modSld">
      <pc:chgData name="Simons, Zach" userId="S::zach.simons@kimley-horn.com::3a5217f5-eaac-4f0f-b23c-aa59983becee" providerId="AD" clId="Web-{5B38BF9F-80D0-B000-FBB1-5A358F0D9E93}" dt="2021-04-17T19:54:55.178" v="332"/>
      <pc:docMkLst>
        <pc:docMk/>
      </pc:docMkLst>
      <pc:sldChg chg="delSp modSp modNotes">
        <pc:chgData name="Simons, Zach" userId="S::zach.simons@kimley-horn.com::3a5217f5-eaac-4f0f-b23c-aa59983becee" providerId="AD" clId="Web-{5B38BF9F-80D0-B000-FBB1-5A358F0D9E93}" dt="2021-04-17T19:42:10.974" v="43"/>
        <pc:sldMkLst>
          <pc:docMk/>
          <pc:sldMk cId="3309063412" sldId="503"/>
        </pc:sldMkLst>
        <pc:spChg chg="del">
          <ac:chgData name="Simons, Zach" userId="S::zach.simons@kimley-horn.com::3a5217f5-eaac-4f0f-b23c-aa59983becee" providerId="AD" clId="Web-{5B38BF9F-80D0-B000-FBB1-5A358F0D9E93}" dt="2021-04-17T19:40:29.175" v="1"/>
          <ac:spMkLst>
            <pc:docMk/>
            <pc:sldMk cId="3309063412" sldId="503"/>
            <ac:spMk id="6" creationId="{7027257B-4FDA-4D5E-B242-50F7A10EADD1}"/>
          </ac:spMkLst>
        </pc:spChg>
        <pc:graphicFrameChg chg="mod modGraphic">
          <ac:chgData name="Simons, Zach" userId="S::zach.simons@kimley-horn.com::3a5217f5-eaac-4f0f-b23c-aa59983becee" providerId="AD" clId="Web-{5B38BF9F-80D0-B000-FBB1-5A358F0D9E93}" dt="2021-04-17T19:41:47.630" v="37"/>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5B38BF9F-80D0-B000-FBB1-5A358F0D9E93}" dt="2021-04-17T19:40:52.129" v="3"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5B38BF9F-80D0-B000-FBB1-5A358F0D9E93}" dt="2021-04-17T19:48:25.873" v="132"/>
        <pc:sldMkLst>
          <pc:docMk/>
          <pc:sldMk cId="4020193246" sldId="504"/>
        </pc:sldMkLst>
        <pc:spChg chg="del">
          <ac:chgData name="Simons, Zach" userId="S::zach.simons@kimley-horn.com::3a5217f5-eaac-4f0f-b23c-aa59983becee" providerId="AD" clId="Web-{5B38BF9F-80D0-B000-FBB1-5A358F0D9E93}" dt="2021-04-17T19:46:52.308" v="65"/>
          <ac:spMkLst>
            <pc:docMk/>
            <pc:sldMk cId="4020193246" sldId="504"/>
            <ac:spMk id="13" creationId="{7C7FFC2C-F58B-47EB-A1E1-BAECCAC1B2D6}"/>
          </ac:spMkLst>
        </pc:spChg>
        <pc:graphicFrameChg chg="mod modGraphic">
          <ac:chgData name="Simons, Zach" userId="S::zach.simons@kimley-horn.com::3a5217f5-eaac-4f0f-b23c-aa59983becee" providerId="AD" clId="Web-{5B38BF9F-80D0-B000-FBB1-5A358F0D9E93}" dt="2021-04-17T19:48:05.247" v="127"/>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5B38BF9F-80D0-B000-FBB1-5A358F0D9E93}" dt="2021-04-17T19:46:59.043" v="67"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5B38BF9F-80D0-B000-FBB1-5A358F0D9E93}" dt="2021-04-17T19:50:45.423" v="228"/>
        <pc:sldMkLst>
          <pc:docMk/>
          <pc:sldMk cId="902281997" sldId="505"/>
        </pc:sldMkLst>
        <pc:spChg chg="del">
          <ac:chgData name="Simons, Zach" userId="S::zach.simons@kimley-horn.com::3a5217f5-eaac-4f0f-b23c-aa59983becee" providerId="AD" clId="Web-{5B38BF9F-80D0-B000-FBB1-5A358F0D9E93}" dt="2021-04-17T19:48:36.779" v="134"/>
          <ac:spMkLst>
            <pc:docMk/>
            <pc:sldMk cId="902281997" sldId="505"/>
            <ac:spMk id="12" creationId="{EDA7E727-9C9E-4D55-9990-8176FBF51CA0}"/>
          </ac:spMkLst>
        </pc:spChg>
        <pc:graphicFrameChg chg="mod modGraphic">
          <ac:chgData name="Simons, Zach" userId="S::zach.simons@kimley-horn.com::3a5217f5-eaac-4f0f-b23c-aa59983becee" providerId="AD" clId="Web-{5B38BF9F-80D0-B000-FBB1-5A358F0D9E93}" dt="2021-04-17T19:50:13.391" v="222"/>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5B38BF9F-80D0-B000-FBB1-5A358F0D9E93}" dt="2021-04-17T19:48:49.154" v="143"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5B38BF9F-80D0-B000-FBB1-5A358F0D9E93}" dt="2021-04-17T19:54:55.178" v="332"/>
        <pc:sldMkLst>
          <pc:docMk/>
          <pc:sldMk cId="4219494486" sldId="506"/>
        </pc:sldMkLst>
        <pc:spChg chg="del">
          <ac:chgData name="Simons, Zach" userId="S::zach.simons@kimley-horn.com::3a5217f5-eaac-4f0f-b23c-aa59983becee" providerId="AD" clId="Web-{5B38BF9F-80D0-B000-FBB1-5A358F0D9E93}" dt="2021-04-17T19:51:19.283" v="234"/>
          <ac:spMkLst>
            <pc:docMk/>
            <pc:sldMk cId="4219494486" sldId="506"/>
            <ac:spMk id="12" creationId="{7F681DB6-4BFB-441E-BB96-7BED17AB88F6}"/>
          </ac:spMkLst>
        </pc:spChg>
        <pc:graphicFrameChg chg="mod modGraphic">
          <ac:chgData name="Simons, Zach" userId="S::zach.simons@kimley-horn.com::3a5217f5-eaac-4f0f-b23c-aa59983becee" providerId="AD" clId="Web-{5B38BF9F-80D0-B000-FBB1-5A358F0D9E93}" dt="2021-04-17T19:54:43.350" v="327"/>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5B38BF9F-80D0-B000-FBB1-5A358F0D9E93}" dt="2021-04-17T19:51:17.267" v="232" actId="1076"/>
          <ac:picMkLst>
            <pc:docMk/>
            <pc:sldMk cId="4219494486" sldId="506"/>
            <ac:picMk id="7" creationId="{0FC59644-6B21-4290-9F72-449230ADAF0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1 created 36,370 jobs earning $1.9 billion in payroll, contributed $3.2 billion in value added, and generated a total economic output of $6.5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Tri-Cities Airport created 1,661 jobs earning $80.6 million in payroll, contributed $135 million in value added, and generated a total economic output of $233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Tri-Cities Airport. As this slide shows, Tri-Cities Airport supports 1,661 total jobs generated by on-airport activity and out-of-state visitor spending. The sum may not equal the total due to rounding. </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Tri-Cities Airport generates $80.6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Tri-Cities Airport contributes $135.3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Tri-Cities Airport contributes $233.3 million in business revenue generated by on-airport activity and visitor spending. This metric encompasses payroll and valued added and thus represents the total economic output of Tri-Cities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Tri-Cities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1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36,370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41229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Tri-Cities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1,661</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$80.6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$135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$233</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Tri-Cities Airport Is </a:t>
            </a:r>
            <a:br>
              <a:rPr lang="en-US" dirty="0"/>
            </a:br>
            <a:r>
              <a:rPr lang="en-US" dirty="0"/>
              <a:t>Just Local?</a:t>
            </a:r>
          </a:p>
        </p:txBody>
      </p:sp>
      <p:pic>
        <p:nvPicPr>
          <p:cNvPr id="3" name="Picture 2">
            <a:extLst>
              <a:ext uri="{FF2B5EF4-FFF2-40B4-BE49-F238E27FC236}">
                <a16:creationId xmlns:a16="http://schemas.microsoft.com/office/drawing/2014/main" id="{7CD8A7FB-3CAE-4C4A-B197-FCCFA1C294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9281" y="1755978"/>
            <a:ext cx="7633830" cy="4896539"/>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Tri-Cities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4625"/>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2755475819"/>
              </p:ext>
            </p:extLst>
          </p:nvPr>
        </p:nvGraphicFramePr>
        <p:xfrm>
          <a:off x="2230759" y="255501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986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299</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376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1,661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1128481362"/>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$46,000,000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$16,800,000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$17,900,000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$80,600,000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Tri-Cities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Tri-Cities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2010222055"/>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$79,600,000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$24,600,000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$31,000,000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$135,300,000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3650127121"/>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$132,800,000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$46,600,000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$53,900,000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$233,300,000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Tri-Cities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Tri-Cities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TRI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05D59F5E-271F-447C-A22D-15008E4D3D90}">
  <ds:schemaRefs>
    <ds:schemaRef ds:uri="http://purl.org/dc/elements/1.1/"/>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b2e1dacc-c954-4408-aa44-64ef90b7ce3a"/>
    <ds:schemaRef ds:uri="http://purl.org/dc/terms/"/>
    <ds:schemaRef ds:uri="52860726-b653-4eba-8fc1-cfbf91000526"/>
    <ds:schemaRef ds:uri="c18e8617-fc0f-4dda-a87a-c0ec120ddf92"/>
    <ds:schemaRef ds:uri="http://schemas.microsoft.com/office/2006/metadata/propertie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4.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17B6DC10-681A-4D12-AF4A-B362FC38E7F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3309</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Tri-Cities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1 Impacts</vt:lpstr>
      <vt:lpstr>TOTAL Tri-Cities Airport Impacts</vt:lpstr>
      <vt:lpstr>Think Tri-Cities Airport Is  Just Local?</vt:lpstr>
      <vt:lpstr>Tri-Cities Airport Economic Impacts - Jobs</vt:lpstr>
      <vt:lpstr>Tri-Cities Airport Economic Impacts – Payroll</vt:lpstr>
      <vt:lpstr>Tri-Cities Airport Economic Impacts – Value Added</vt:lpstr>
      <vt:lpstr>Tri-Cities Airport Economic Impacts – Business Revenue </vt:lpstr>
      <vt:lpstr>Tax Analysis</vt:lpstr>
      <vt:lpstr>Statewide Tax Impacts</vt:lpstr>
      <vt:lpstr>Additional  Aviation Benefits</vt:lpstr>
      <vt:lpstr>Case  Studies</vt:lpstr>
      <vt:lpstr>Tri-Cities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71</cp:revision>
  <dcterms:created xsi:type="dcterms:W3CDTF">2021-03-17T12:38:10Z</dcterms:created>
  <dcterms:modified xsi:type="dcterms:W3CDTF">2021-04-20T17:34:27Z</dcterms:modified>
</cp:coreProperties>
</file>